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1"/>
  </p:notesMasterIdLst>
  <p:sldIdLst>
    <p:sldId id="262" r:id="rId3"/>
    <p:sldId id="266" r:id="rId4"/>
    <p:sldId id="267" r:id="rId5"/>
    <p:sldId id="268" r:id="rId6"/>
    <p:sldId id="269" r:id="rId7"/>
    <p:sldId id="270" r:id="rId8"/>
    <p:sldId id="271" r:id="rId9"/>
    <p:sldId id="256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hLOyxvgNGnAcBD04iCZHhBMhvp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meen ABDUL" initials="" lastIdx="1" clrIdx="0"/>
  <p:cmAuthor id="1" name="Juliette FRACCHIOLLA HURSTE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BE522F0-2BBD-4057-8055-743EC9482600}">
  <a:tblStyle styleId="{4BE522F0-2BBD-4057-8055-743EC94826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B199B1-5F94-4CEE-808B-D02370D3482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-5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63" Type="http://customschemas.google.com/relationships/presentationmetadata" Target="meta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6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6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5528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30f90313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a30f90313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8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ce30a81301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gce30a81301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62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ce30a81301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ce30a81301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6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ce30a81301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gce30a81301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30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092101e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gd092101e8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26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040ea8181_8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8040ea8181_8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Contenu 2">
  <p:cSld name="Slide de Contenu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e30a81301_0_368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ce30a81301_0_368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ce30a81301_0_368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03" name="Google Shape;103;gce30a81301_0_368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ce30a81301_0_368"/>
          <p:cNvSpPr/>
          <p:nvPr/>
        </p:nvSpPr>
        <p:spPr>
          <a:xfrm>
            <a:off x="1167994" y="2346408"/>
            <a:ext cx="2951083" cy="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ce30a81301_0_368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ce30a81301_0_368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ce30a81301_0_368"/>
          <p:cNvSpPr txBox="1">
            <a:spLocks noGrp="1"/>
          </p:cNvSpPr>
          <p:nvPr>
            <p:ph type="body" idx="2"/>
          </p:nvPr>
        </p:nvSpPr>
        <p:spPr>
          <a:xfrm>
            <a:off x="1265569" y="1442693"/>
            <a:ext cx="1180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None/>
              <a:defRPr sz="39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ce30a81301_0_368"/>
          <p:cNvSpPr/>
          <p:nvPr/>
        </p:nvSpPr>
        <p:spPr>
          <a:xfrm>
            <a:off x="1167994" y="3329152"/>
            <a:ext cx="2951083" cy="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ce30a81301_0_368"/>
          <p:cNvSpPr txBox="1">
            <a:spLocks noGrp="1"/>
          </p:cNvSpPr>
          <p:nvPr>
            <p:ph type="body" idx="3"/>
          </p:nvPr>
        </p:nvSpPr>
        <p:spPr>
          <a:xfrm>
            <a:off x="1265569" y="2503208"/>
            <a:ext cx="1180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None/>
              <a:defRPr sz="3900" b="1" cap="none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ce30a81301_0_368"/>
          <p:cNvSpPr txBox="1">
            <a:spLocks noGrp="1"/>
          </p:cNvSpPr>
          <p:nvPr>
            <p:ph type="body" idx="4"/>
          </p:nvPr>
        </p:nvSpPr>
        <p:spPr>
          <a:xfrm>
            <a:off x="1265569" y="3485952"/>
            <a:ext cx="1180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900"/>
              <a:buFont typeface="Arial"/>
              <a:buNone/>
              <a:defRPr sz="3900" b="1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ce30a81301_0_368"/>
          <p:cNvSpPr txBox="1">
            <a:spLocks noGrp="1"/>
          </p:cNvSpPr>
          <p:nvPr>
            <p:ph type="body" idx="5"/>
          </p:nvPr>
        </p:nvSpPr>
        <p:spPr>
          <a:xfrm>
            <a:off x="4911796" y="2842250"/>
            <a:ext cx="35724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ce30a81301_0_368"/>
          <p:cNvSpPr txBox="1">
            <a:spLocks noGrp="1"/>
          </p:cNvSpPr>
          <p:nvPr>
            <p:ph type="body" idx="6"/>
          </p:nvPr>
        </p:nvSpPr>
        <p:spPr>
          <a:xfrm>
            <a:off x="4850260" y="1207704"/>
            <a:ext cx="3703200" cy="15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1100"/>
              <a:buFont typeface="Arial"/>
              <a:buNone/>
              <a:defRPr sz="111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ce30a81301_0_368"/>
          <p:cNvSpPr/>
          <p:nvPr/>
        </p:nvSpPr>
        <p:spPr>
          <a:xfrm rot="-5400000" flipH="1">
            <a:off x="3299765" y="2871638"/>
            <a:ext cx="2610069" cy="3420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ce30a81301_0_368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ce30a81301_0_368"/>
          <p:cNvSpPr txBox="1">
            <a:spLocks noGrp="1"/>
          </p:cNvSpPr>
          <p:nvPr>
            <p:ph type="body" idx="7"/>
          </p:nvPr>
        </p:nvSpPr>
        <p:spPr>
          <a:xfrm>
            <a:off x="2256817" y="1534651"/>
            <a:ext cx="2003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ce30a81301_0_368"/>
          <p:cNvSpPr txBox="1">
            <a:spLocks noGrp="1"/>
          </p:cNvSpPr>
          <p:nvPr>
            <p:ph type="body" idx="8"/>
          </p:nvPr>
        </p:nvSpPr>
        <p:spPr>
          <a:xfrm>
            <a:off x="2256817" y="2588097"/>
            <a:ext cx="2003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ce30a81301_0_368"/>
          <p:cNvSpPr txBox="1">
            <a:spLocks noGrp="1"/>
          </p:cNvSpPr>
          <p:nvPr>
            <p:ph type="body" idx="9"/>
          </p:nvPr>
        </p:nvSpPr>
        <p:spPr>
          <a:xfrm>
            <a:off x="2256817" y="3570841"/>
            <a:ext cx="2003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Contenu Images">
  <p:cSld name="Slide de Contenu Image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e30a81301_0_387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ce30a81301_0_387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ce30a81301_0_387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22" name="Google Shape;122;gce30a81301_0_387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ce30a81301_0_387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ce30a81301_0_387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ce30a81301_0_387"/>
          <p:cNvSpPr/>
          <p:nvPr/>
        </p:nvSpPr>
        <p:spPr>
          <a:xfrm rot="10800000" flipH="1">
            <a:off x="1160924" y="2814185"/>
            <a:ext cx="6610425" cy="3420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e30a81301_0_387"/>
          <p:cNvSpPr>
            <a:spLocks noGrp="1"/>
          </p:cNvSpPr>
          <p:nvPr>
            <p:ph type="pic" idx="2"/>
          </p:nvPr>
        </p:nvSpPr>
        <p:spPr>
          <a:xfrm>
            <a:off x="1160860" y="1435230"/>
            <a:ext cx="17526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gce30a81301_0_387"/>
          <p:cNvSpPr>
            <a:spLocks noGrp="1"/>
          </p:cNvSpPr>
          <p:nvPr>
            <p:ph type="pic" idx="3"/>
          </p:nvPr>
        </p:nvSpPr>
        <p:spPr>
          <a:xfrm>
            <a:off x="1160860" y="3054284"/>
            <a:ext cx="1752600" cy="1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gce30a81301_0_387"/>
          <p:cNvSpPr txBox="1">
            <a:spLocks noGrp="1"/>
          </p:cNvSpPr>
          <p:nvPr>
            <p:ph type="body" idx="4"/>
          </p:nvPr>
        </p:nvSpPr>
        <p:spPr>
          <a:xfrm>
            <a:off x="3110846" y="1378198"/>
            <a:ext cx="46608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●"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gce30a81301_0_387"/>
          <p:cNvSpPr txBox="1">
            <a:spLocks noGrp="1"/>
          </p:cNvSpPr>
          <p:nvPr>
            <p:ph type="body" idx="5"/>
          </p:nvPr>
        </p:nvSpPr>
        <p:spPr>
          <a:xfrm>
            <a:off x="3110846" y="3004322"/>
            <a:ext cx="46608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Char char="●"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ce30a81301_0_387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Contenu Textes">
  <p:cSld name="Slide de Contenu Texte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30a81301_0_400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ce30a81301_0_400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ce30a81301_0_400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35" name="Google Shape;135;gce30a81301_0_400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gce30a81301_0_400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ce30a81301_0_400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ce30a81301_0_400"/>
          <p:cNvSpPr txBox="1">
            <a:spLocks noGrp="1"/>
          </p:cNvSpPr>
          <p:nvPr>
            <p:ph type="body" idx="2"/>
          </p:nvPr>
        </p:nvSpPr>
        <p:spPr>
          <a:xfrm>
            <a:off x="1088796" y="2378010"/>
            <a:ext cx="77901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3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200">
                <a:solidFill>
                  <a:schemeClr val="dk2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➤"/>
              <a:defRPr sz="12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ce30a81301_0_400"/>
          <p:cNvSpPr txBox="1">
            <a:spLocks noGrp="1"/>
          </p:cNvSpPr>
          <p:nvPr>
            <p:ph type="body" idx="3"/>
          </p:nvPr>
        </p:nvSpPr>
        <p:spPr>
          <a:xfrm>
            <a:off x="1088796" y="1371406"/>
            <a:ext cx="77901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3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3111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200">
                <a:solidFill>
                  <a:schemeClr val="dk2"/>
                </a:solidFill>
              </a:defRPr>
            </a:lvl3pPr>
            <a:lvl4pPr marL="1828800" lvl="3" indent="-3111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➤"/>
              <a:defRPr sz="12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ce30a81301_0_400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meline">
  <p:cSld name="Slide Timelin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e30a81301_0_410"/>
          <p:cNvSpPr/>
          <p:nvPr/>
        </p:nvSpPr>
        <p:spPr>
          <a:xfrm>
            <a:off x="1347943" y="3014795"/>
            <a:ext cx="6703695" cy="0"/>
          </a:xfrm>
          <a:custGeom>
            <a:avLst/>
            <a:gdLst/>
            <a:ahLst/>
            <a:cxnLst/>
            <a:rect l="l" t="t" r="r" b="b"/>
            <a:pathLst>
              <a:path w="11917680" h="120000" extrusionOk="0">
                <a:moveTo>
                  <a:pt x="0" y="0"/>
                </a:moveTo>
                <a:lnTo>
                  <a:pt x="11917591" y="0"/>
                </a:lnTo>
              </a:path>
            </a:pathLst>
          </a:custGeom>
          <a:noFill/>
          <a:ln w="129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ce30a81301_0_410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ce30a81301_0_410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ce30a81301_0_410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46" name="Google Shape;146;gce30a81301_0_410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gce30a81301_0_410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ce30a81301_0_410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ce30a81301_0_410"/>
          <p:cNvSpPr txBox="1">
            <a:spLocks noGrp="1"/>
          </p:cNvSpPr>
          <p:nvPr>
            <p:ph type="body" idx="2"/>
          </p:nvPr>
        </p:nvSpPr>
        <p:spPr>
          <a:xfrm>
            <a:off x="618727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ce30a81301_0_410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ce30a81301_0_410"/>
          <p:cNvSpPr/>
          <p:nvPr/>
        </p:nvSpPr>
        <p:spPr>
          <a:xfrm>
            <a:off x="669103" y="1075135"/>
            <a:ext cx="7988856" cy="0"/>
          </a:xfrm>
          <a:custGeom>
            <a:avLst/>
            <a:gdLst/>
            <a:ahLst/>
            <a:cxnLst/>
            <a:rect l="l" t="t" r="r" b="b"/>
            <a:pathLst>
              <a:path w="14202410" h="120000" extrusionOk="0">
                <a:moveTo>
                  <a:pt x="0" y="0"/>
                </a:moveTo>
                <a:lnTo>
                  <a:pt x="14202384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ce30a81301_0_410"/>
          <p:cNvSpPr>
            <a:spLocks noGrp="1"/>
          </p:cNvSpPr>
          <p:nvPr>
            <p:ph type="body" idx="3"/>
          </p:nvPr>
        </p:nvSpPr>
        <p:spPr>
          <a:xfrm>
            <a:off x="669103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ce30a81301_0_410"/>
          <p:cNvSpPr>
            <a:spLocks noGrp="1"/>
          </p:cNvSpPr>
          <p:nvPr>
            <p:ph type="body" idx="4"/>
          </p:nvPr>
        </p:nvSpPr>
        <p:spPr>
          <a:xfrm>
            <a:off x="1481380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gce30a81301_0_410"/>
          <p:cNvSpPr>
            <a:spLocks noGrp="1"/>
          </p:cNvSpPr>
          <p:nvPr>
            <p:ph type="body" idx="5"/>
          </p:nvPr>
        </p:nvSpPr>
        <p:spPr>
          <a:xfrm>
            <a:off x="2293656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gce30a81301_0_410"/>
          <p:cNvSpPr>
            <a:spLocks noGrp="1"/>
          </p:cNvSpPr>
          <p:nvPr>
            <p:ph type="body" idx="6"/>
          </p:nvPr>
        </p:nvSpPr>
        <p:spPr>
          <a:xfrm>
            <a:off x="3105932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ce30a81301_0_410"/>
          <p:cNvSpPr>
            <a:spLocks noGrp="1"/>
          </p:cNvSpPr>
          <p:nvPr>
            <p:ph type="body" idx="7"/>
          </p:nvPr>
        </p:nvSpPr>
        <p:spPr>
          <a:xfrm>
            <a:off x="3918209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ce30a81301_0_410"/>
          <p:cNvSpPr>
            <a:spLocks noGrp="1"/>
          </p:cNvSpPr>
          <p:nvPr>
            <p:ph type="body" idx="8"/>
          </p:nvPr>
        </p:nvSpPr>
        <p:spPr>
          <a:xfrm>
            <a:off x="4730485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gce30a81301_0_410"/>
          <p:cNvSpPr>
            <a:spLocks noGrp="1"/>
          </p:cNvSpPr>
          <p:nvPr>
            <p:ph type="body" idx="9"/>
          </p:nvPr>
        </p:nvSpPr>
        <p:spPr>
          <a:xfrm>
            <a:off x="5542761" y="2681278"/>
            <a:ext cx="680400" cy="6804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ce30a81301_0_410"/>
          <p:cNvSpPr>
            <a:spLocks noGrp="1"/>
          </p:cNvSpPr>
          <p:nvPr>
            <p:ph type="body" idx="13"/>
          </p:nvPr>
        </p:nvSpPr>
        <p:spPr>
          <a:xfrm>
            <a:off x="6355037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ce30a81301_0_410"/>
          <p:cNvSpPr>
            <a:spLocks noGrp="1"/>
          </p:cNvSpPr>
          <p:nvPr>
            <p:ph type="body" idx="14"/>
          </p:nvPr>
        </p:nvSpPr>
        <p:spPr>
          <a:xfrm>
            <a:off x="7167313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gce30a81301_0_410"/>
          <p:cNvSpPr>
            <a:spLocks noGrp="1"/>
          </p:cNvSpPr>
          <p:nvPr>
            <p:ph type="body" idx="15"/>
          </p:nvPr>
        </p:nvSpPr>
        <p:spPr>
          <a:xfrm>
            <a:off x="7979591" y="2681278"/>
            <a:ext cx="680400" cy="680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gce30a81301_0_410"/>
          <p:cNvSpPr txBox="1">
            <a:spLocks noGrp="1"/>
          </p:cNvSpPr>
          <p:nvPr>
            <p:ph type="body" idx="16"/>
          </p:nvPr>
        </p:nvSpPr>
        <p:spPr>
          <a:xfrm>
            <a:off x="1431789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ce30a81301_0_410"/>
          <p:cNvSpPr txBox="1">
            <a:spLocks noGrp="1"/>
          </p:cNvSpPr>
          <p:nvPr>
            <p:ph type="body" idx="17"/>
          </p:nvPr>
        </p:nvSpPr>
        <p:spPr>
          <a:xfrm>
            <a:off x="2244851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gce30a81301_0_410"/>
          <p:cNvSpPr txBox="1">
            <a:spLocks noGrp="1"/>
          </p:cNvSpPr>
          <p:nvPr>
            <p:ph type="body" idx="18"/>
          </p:nvPr>
        </p:nvSpPr>
        <p:spPr>
          <a:xfrm>
            <a:off x="3057913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ce30a81301_0_410"/>
          <p:cNvSpPr txBox="1">
            <a:spLocks noGrp="1"/>
          </p:cNvSpPr>
          <p:nvPr>
            <p:ph type="body" idx="19"/>
          </p:nvPr>
        </p:nvSpPr>
        <p:spPr>
          <a:xfrm>
            <a:off x="3870976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ce30a81301_0_410"/>
          <p:cNvSpPr txBox="1">
            <a:spLocks noGrp="1"/>
          </p:cNvSpPr>
          <p:nvPr>
            <p:ph type="body" idx="20"/>
          </p:nvPr>
        </p:nvSpPr>
        <p:spPr>
          <a:xfrm>
            <a:off x="4684038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gce30a81301_0_410"/>
          <p:cNvSpPr txBox="1">
            <a:spLocks noGrp="1"/>
          </p:cNvSpPr>
          <p:nvPr>
            <p:ph type="body" idx="21"/>
          </p:nvPr>
        </p:nvSpPr>
        <p:spPr>
          <a:xfrm>
            <a:off x="5497100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700"/>
              <a:buNone/>
              <a:defRPr sz="700" b="1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gce30a81301_0_410"/>
          <p:cNvSpPr txBox="1">
            <a:spLocks noGrp="1"/>
          </p:cNvSpPr>
          <p:nvPr>
            <p:ph type="body" idx="22"/>
          </p:nvPr>
        </p:nvSpPr>
        <p:spPr>
          <a:xfrm>
            <a:off x="6310163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gce30a81301_0_410"/>
          <p:cNvSpPr txBox="1">
            <a:spLocks noGrp="1"/>
          </p:cNvSpPr>
          <p:nvPr>
            <p:ph type="body" idx="23"/>
          </p:nvPr>
        </p:nvSpPr>
        <p:spPr>
          <a:xfrm>
            <a:off x="7123225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gce30a81301_0_410"/>
          <p:cNvSpPr txBox="1">
            <a:spLocks noGrp="1"/>
          </p:cNvSpPr>
          <p:nvPr>
            <p:ph type="body" idx="24"/>
          </p:nvPr>
        </p:nvSpPr>
        <p:spPr>
          <a:xfrm>
            <a:off x="7936285" y="3466979"/>
            <a:ext cx="7671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gce30a81301_0_410"/>
          <p:cNvSpPr txBox="1">
            <a:spLocks noGrp="1"/>
          </p:cNvSpPr>
          <p:nvPr>
            <p:ph type="body" idx="25"/>
          </p:nvPr>
        </p:nvSpPr>
        <p:spPr>
          <a:xfrm>
            <a:off x="5051687" y="1711207"/>
            <a:ext cx="16578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b="1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ce30a81301_0_410"/>
          <p:cNvSpPr/>
          <p:nvPr/>
        </p:nvSpPr>
        <p:spPr>
          <a:xfrm>
            <a:off x="5883045" y="2368903"/>
            <a:ext cx="0" cy="310038"/>
          </a:xfrm>
          <a:custGeom>
            <a:avLst/>
            <a:gdLst/>
            <a:ahLst/>
            <a:cxnLst/>
            <a:rect l="l" t="t" r="r" b="b"/>
            <a:pathLst>
              <a:path w="120000" h="551179" extrusionOk="0">
                <a:moveTo>
                  <a:pt x="0" y="0"/>
                </a:moveTo>
                <a:lnTo>
                  <a:pt x="0" y="550773"/>
                </a:lnTo>
              </a:path>
            </a:pathLst>
          </a:custGeom>
          <a:noFill/>
          <a:ln w="129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Planning">
  <p:cSld name="Slide de Planning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e30a81301_0_442"/>
          <p:cNvSpPr/>
          <p:nvPr/>
        </p:nvSpPr>
        <p:spPr>
          <a:xfrm rot="5400000">
            <a:off x="1854860" y="2862640"/>
            <a:ext cx="2767460" cy="3420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ce30a81301_0_442"/>
          <p:cNvSpPr/>
          <p:nvPr/>
        </p:nvSpPr>
        <p:spPr>
          <a:xfrm rot="5400000">
            <a:off x="4435448" y="2862641"/>
            <a:ext cx="2767460" cy="3420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ce30a81301_0_442"/>
          <p:cNvSpPr/>
          <p:nvPr/>
        </p:nvSpPr>
        <p:spPr>
          <a:xfrm rot="5400000">
            <a:off x="7030176" y="2862642"/>
            <a:ext cx="2767460" cy="3420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ce30a81301_0_442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ce30a81301_0_442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ce30a81301_0_442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0" name="Google Shape;180;gce30a81301_0_442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cap="none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ce30a81301_0_442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ce30a81301_0_442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ce30a81301_0_442"/>
          <p:cNvSpPr/>
          <p:nvPr/>
        </p:nvSpPr>
        <p:spPr>
          <a:xfrm>
            <a:off x="669103" y="2568700"/>
            <a:ext cx="2602200" cy="588600"/>
          </a:xfrm>
          <a:prstGeom prst="rect">
            <a:avLst/>
          </a:prstGeom>
          <a:solidFill>
            <a:srgbClr val="E5E0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ce30a81301_0_442"/>
          <p:cNvSpPr/>
          <p:nvPr/>
        </p:nvSpPr>
        <p:spPr>
          <a:xfrm>
            <a:off x="3252063" y="2568700"/>
            <a:ext cx="2605800" cy="588600"/>
          </a:xfrm>
          <a:prstGeom prst="rect">
            <a:avLst/>
          </a:prstGeom>
          <a:solidFill>
            <a:srgbClr val="BCB0D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ce30a81301_0_442"/>
          <p:cNvSpPr/>
          <p:nvPr/>
        </p:nvSpPr>
        <p:spPr>
          <a:xfrm>
            <a:off x="5837347" y="2568701"/>
            <a:ext cx="2574544" cy="589533"/>
          </a:xfrm>
          <a:custGeom>
            <a:avLst/>
            <a:gdLst/>
            <a:ahLst/>
            <a:cxnLst/>
            <a:rect l="l" t="t" r="r" b="b"/>
            <a:pathLst>
              <a:path w="4597400" h="1071879" extrusionOk="0">
                <a:moveTo>
                  <a:pt x="4302633" y="0"/>
                </a:moveTo>
                <a:lnTo>
                  <a:pt x="0" y="0"/>
                </a:lnTo>
                <a:lnTo>
                  <a:pt x="0" y="1071841"/>
                </a:lnTo>
                <a:lnTo>
                  <a:pt x="4302633" y="1071841"/>
                </a:lnTo>
                <a:lnTo>
                  <a:pt x="4597158" y="537006"/>
                </a:lnTo>
                <a:lnTo>
                  <a:pt x="4302633" y="0"/>
                </a:lnTo>
                <a:close/>
              </a:path>
            </a:pathLst>
          </a:custGeom>
          <a:solidFill>
            <a:srgbClr val="9F8DC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ce30a81301_0_442"/>
          <p:cNvSpPr txBox="1">
            <a:spLocks noGrp="1"/>
          </p:cNvSpPr>
          <p:nvPr>
            <p:ph type="body" idx="2"/>
          </p:nvPr>
        </p:nvSpPr>
        <p:spPr>
          <a:xfrm>
            <a:off x="658406" y="1773883"/>
            <a:ext cx="2583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 b="1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gce30a81301_0_442"/>
          <p:cNvSpPr txBox="1">
            <a:spLocks noGrp="1"/>
          </p:cNvSpPr>
          <p:nvPr>
            <p:ph type="body" idx="3"/>
          </p:nvPr>
        </p:nvSpPr>
        <p:spPr>
          <a:xfrm>
            <a:off x="3253134" y="1773883"/>
            <a:ext cx="2583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 b="1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ce30a81301_0_442"/>
          <p:cNvSpPr txBox="1">
            <a:spLocks noGrp="1"/>
          </p:cNvSpPr>
          <p:nvPr>
            <p:ph type="body" idx="4"/>
          </p:nvPr>
        </p:nvSpPr>
        <p:spPr>
          <a:xfrm>
            <a:off x="5840791" y="1773883"/>
            <a:ext cx="2583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000" b="1" cap="none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ce30a81301_0_442"/>
          <p:cNvSpPr txBox="1">
            <a:spLocks noGrp="1"/>
          </p:cNvSpPr>
          <p:nvPr>
            <p:ph type="body" idx="5"/>
          </p:nvPr>
        </p:nvSpPr>
        <p:spPr>
          <a:xfrm>
            <a:off x="2533874" y="1288319"/>
            <a:ext cx="1446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700"/>
              <a:buNone/>
              <a:defRPr sz="700" b="1" cap="none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ce30a81301_0_442"/>
          <p:cNvSpPr txBox="1">
            <a:spLocks noGrp="1"/>
          </p:cNvSpPr>
          <p:nvPr>
            <p:ph type="body" idx="6"/>
          </p:nvPr>
        </p:nvSpPr>
        <p:spPr>
          <a:xfrm>
            <a:off x="5114462" y="1288319"/>
            <a:ext cx="1446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700"/>
              <a:buNone/>
              <a:defRPr sz="700" b="1" cap="none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gce30a81301_0_442"/>
          <p:cNvSpPr txBox="1">
            <a:spLocks noGrp="1"/>
          </p:cNvSpPr>
          <p:nvPr>
            <p:ph type="body" idx="7"/>
          </p:nvPr>
        </p:nvSpPr>
        <p:spPr>
          <a:xfrm>
            <a:off x="7709191" y="1288319"/>
            <a:ext cx="1446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700"/>
              <a:buNone/>
              <a:defRPr sz="700" b="1" cap="none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gce30a81301_0_442"/>
          <p:cNvSpPr txBox="1">
            <a:spLocks noGrp="1"/>
          </p:cNvSpPr>
          <p:nvPr>
            <p:ph type="body" idx="8"/>
          </p:nvPr>
        </p:nvSpPr>
        <p:spPr>
          <a:xfrm>
            <a:off x="658406" y="2568700"/>
            <a:ext cx="25833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gce30a81301_0_442"/>
          <p:cNvSpPr txBox="1">
            <a:spLocks noGrp="1"/>
          </p:cNvSpPr>
          <p:nvPr>
            <p:ph type="body" idx="9"/>
          </p:nvPr>
        </p:nvSpPr>
        <p:spPr>
          <a:xfrm>
            <a:off x="3253134" y="2568700"/>
            <a:ext cx="25833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gce30a81301_0_442"/>
          <p:cNvSpPr txBox="1">
            <a:spLocks noGrp="1"/>
          </p:cNvSpPr>
          <p:nvPr>
            <p:ph type="body" idx="13"/>
          </p:nvPr>
        </p:nvSpPr>
        <p:spPr>
          <a:xfrm>
            <a:off x="5840791" y="2568700"/>
            <a:ext cx="25833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gce30a81301_0_442"/>
          <p:cNvSpPr txBox="1">
            <a:spLocks noGrp="1"/>
          </p:cNvSpPr>
          <p:nvPr>
            <p:ph type="body" idx="14"/>
          </p:nvPr>
        </p:nvSpPr>
        <p:spPr>
          <a:xfrm>
            <a:off x="988753" y="3402973"/>
            <a:ext cx="206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gce30a81301_0_442"/>
          <p:cNvSpPr txBox="1">
            <a:spLocks noGrp="1"/>
          </p:cNvSpPr>
          <p:nvPr>
            <p:ph type="body" idx="15"/>
          </p:nvPr>
        </p:nvSpPr>
        <p:spPr>
          <a:xfrm>
            <a:off x="3640042" y="3402973"/>
            <a:ext cx="206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gce30a81301_0_442"/>
          <p:cNvSpPr txBox="1">
            <a:spLocks noGrp="1"/>
          </p:cNvSpPr>
          <p:nvPr>
            <p:ph type="body" idx="16"/>
          </p:nvPr>
        </p:nvSpPr>
        <p:spPr>
          <a:xfrm>
            <a:off x="6213560" y="3402973"/>
            <a:ext cx="206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00"/>
              <a:buNone/>
              <a:defRPr sz="7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gce30a81301_0_442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erci">
  <p:cSld name="Slide Merci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e30a81301_0_468"/>
          <p:cNvSpPr txBox="1">
            <a:spLocks noGrp="1"/>
          </p:cNvSpPr>
          <p:nvPr>
            <p:ph type="title"/>
          </p:nvPr>
        </p:nvSpPr>
        <p:spPr>
          <a:xfrm>
            <a:off x="586819" y="736744"/>
            <a:ext cx="456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1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gce30a81301_0_468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981" y="3680193"/>
            <a:ext cx="1894200" cy="124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erci 2">
  <p:cSld name="Slide Merci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e30a81301_0_471"/>
          <p:cNvSpPr txBox="1">
            <a:spLocks noGrp="1"/>
          </p:cNvSpPr>
          <p:nvPr>
            <p:ph type="title"/>
          </p:nvPr>
        </p:nvSpPr>
        <p:spPr>
          <a:xfrm>
            <a:off x="586819" y="736744"/>
            <a:ext cx="4560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1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gce30a81301_0_471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4812" y="4011988"/>
            <a:ext cx="1077580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ce30a81301_0_471"/>
          <p:cNvSpPr/>
          <p:nvPr/>
        </p:nvSpPr>
        <p:spPr>
          <a:xfrm>
            <a:off x="7658961" y="3842516"/>
            <a:ext cx="0" cy="1044059"/>
          </a:xfrm>
          <a:custGeom>
            <a:avLst/>
            <a:gdLst/>
            <a:ahLst/>
            <a:cxnLst/>
            <a:rect l="l" t="t" r="r" b="b"/>
            <a:pathLst>
              <a:path w="120000" h="1856104" extrusionOk="0">
                <a:moveTo>
                  <a:pt x="0" y="0"/>
                </a:moveTo>
                <a:lnTo>
                  <a:pt x="0" y="1855660"/>
                </a:lnTo>
              </a:path>
            </a:pathLst>
          </a:custGeom>
          <a:noFill/>
          <a:ln w="21950" cap="flat" cmpd="sng">
            <a:solidFill>
              <a:srgbClr val="0041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ce30a81301_0_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2601" y="4011987"/>
            <a:ext cx="884343" cy="7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e30a81301_0_10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ce30a81301_0_10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gce30a81301_0_10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e30a81301_0_106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gce30a81301_0_106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ce30a81301_0_106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/ Focus">
  <p:cSld name="Focu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e30a81301_0_1074"/>
          <p:cNvSpPr txBox="1">
            <a:spLocks noGrp="1"/>
          </p:cNvSpPr>
          <p:nvPr>
            <p:ph type="body" idx="1"/>
          </p:nvPr>
        </p:nvSpPr>
        <p:spPr>
          <a:xfrm>
            <a:off x="508001" y="1059657"/>
            <a:ext cx="81327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๏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18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Font typeface="Century Gothic"/>
              <a:buChar char="&lt;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448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"/>
              <a:buFont typeface="Century Gothic"/>
              <a:buChar char="+"/>
              <a:defRPr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ourier New"/>
              <a:buChar char="o"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3" name="Google Shape;223;gce30a81301_0_1074"/>
          <p:cNvSpPr txBox="1">
            <a:spLocks noGrp="1"/>
          </p:cNvSpPr>
          <p:nvPr>
            <p:ph type="sldNum" idx="12"/>
          </p:nvPr>
        </p:nvSpPr>
        <p:spPr>
          <a:xfrm>
            <a:off x="8738070" y="4873500"/>
            <a:ext cx="3543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24" name="Google Shape;224;gce30a81301_0_1074"/>
          <p:cNvSpPr/>
          <p:nvPr/>
        </p:nvSpPr>
        <p:spPr>
          <a:xfrm>
            <a:off x="0" y="-1"/>
            <a:ext cx="9144000" cy="5143500"/>
          </a:xfrm>
          <a:prstGeom prst="frame">
            <a:avLst>
              <a:gd name="adj1" fmla="val 1720"/>
            </a:avLst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25" name="Google Shape;225;gce30a81301_0_1074"/>
          <p:cNvCxnSpPr/>
          <p:nvPr/>
        </p:nvCxnSpPr>
        <p:spPr>
          <a:xfrm>
            <a:off x="503240" y="817093"/>
            <a:ext cx="81375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" name="Google Shape;226;gce30a81301_0_1074"/>
          <p:cNvSpPr txBox="1">
            <a:spLocks noGrp="1"/>
          </p:cNvSpPr>
          <p:nvPr>
            <p:ph type="title"/>
          </p:nvPr>
        </p:nvSpPr>
        <p:spPr>
          <a:xfrm>
            <a:off x="510103" y="86636"/>
            <a:ext cx="8132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Century Gothic"/>
              <a:buNone/>
              <a:defRPr sz="21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ce30a81301_0_4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ce30a81301_0_4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gce30a81301_0_4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/ Focus 1">
  <p:cSld name="16/ Focu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e30a81301_0_1080"/>
          <p:cNvSpPr txBox="1">
            <a:spLocks noGrp="1"/>
          </p:cNvSpPr>
          <p:nvPr>
            <p:ph type="body" idx="1"/>
          </p:nvPr>
        </p:nvSpPr>
        <p:spPr>
          <a:xfrm>
            <a:off x="508001" y="1059657"/>
            <a:ext cx="81327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๏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718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80"/>
              <a:buFont typeface="Century Gothic"/>
              <a:buChar char="&lt;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448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"/>
              <a:buFont typeface="Century Gothic"/>
              <a:buChar char="+"/>
              <a:defRPr sz="11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Courier New"/>
              <a:buChar char="o"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21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○"/>
              <a:defRPr b="0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9" name="Google Shape;229;gce30a81301_0_1080"/>
          <p:cNvSpPr txBox="1">
            <a:spLocks noGrp="1"/>
          </p:cNvSpPr>
          <p:nvPr>
            <p:ph type="sldNum" idx="12"/>
          </p:nvPr>
        </p:nvSpPr>
        <p:spPr>
          <a:xfrm>
            <a:off x="8738070" y="4873500"/>
            <a:ext cx="3543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30" name="Google Shape;230;gce30a81301_0_1080"/>
          <p:cNvSpPr/>
          <p:nvPr/>
        </p:nvSpPr>
        <p:spPr>
          <a:xfrm>
            <a:off x="0" y="-1"/>
            <a:ext cx="9144000" cy="5143500"/>
          </a:xfrm>
          <a:prstGeom prst="frame">
            <a:avLst>
              <a:gd name="adj1" fmla="val 1720"/>
            </a:avLst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31" name="Google Shape;231;gce30a81301_0_1080"/>
          <p:cNvCxnSpPr/>
          <p:nvPr/>
        </p:nvCxnSpPr>
        <p:spPr>
          <a:xfrm>
            <a:off x="503240" y="817093"/>
            <a:ext cx="8137500" cy="0"/>
          </a:xfrm>
          <a:prstGeom prst="straightConnector1">
            <a:avLst/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gce30a81301_0_1080"/>
          <p:cNvSpPr txBox="1">
            <a:spLocks noGrp="1"/>
          </p:cNvSpPr>
          <p:nvPr>
            <p:ph type="title"/>
          </p:nvPr>
        </p:nvSpPr>
        <p:spPr>
          <a:xfrm>
            <a:off x="510103" y="86636"/>
            <a:ext cx="8132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Century Gothic"/>
              <a:buNone/>
              <a:defRPr sz="21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e30a81301_0_1086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ce30a81301_0_1086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gce30a81301_0_108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gce30a81301_0_108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gce30a81301_0_108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e30a81301_0_1092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gce30a81301_0_1092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gce30a81301_0_109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ce30a81301_0_109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gce30a81301_0_109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e30a81301_0_1098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gce30a81301_0_1098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gce30a81301_0_109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ce30a81301_0_109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gce30a81301_0_109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e30a81301_0_110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gce30a81301_0_110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254" name="Google Shape;254;gce30a81301_0_1104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255" name="Google Shape;255;gce30a81301_0_110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ce30a81301_0_110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gce30a81301_0_110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e30a81301_0_11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gce30a81301_0_1111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261" name="Google Shape;261;gce30a81301_0_1111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262" name="Google Shape;262;gce30a81301_0_1111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263" name="Google Shape;263;gce30a81301_0_1111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264" name="Google Shape;264;gce30a81301_0_11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ce30a81301_0_11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gce30a81301_0_11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e30a81301_0_11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gce30a81301_0_11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ce30a81301_0_11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ce30a81301_0_11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e30a81301_0_1125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ce30a81301_0_1125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7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275" name="Google Shape;275;gce30a81301_0_1125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276" name="Google Shape;276;gce30a81301_0_112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gce30a81301_0_112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gce30a81301_0_112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ce30a81301_0_113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gce30a81301_0_113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gce30a81301_0_113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283" name="Google Shape;283;gce30a81301_0_113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ce30a81301_0_113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gce30a81301_0_113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e30a81301_0_113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gce30a81301_0_1139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gce30a81301_0_113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ce30a81301_0_113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gce30a81301_0_113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Parti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e30a81301_0_331"/>
          <p:cNvSpPr txBox="1">
            <a:spLocks noGrp="1"/>
          </p:cNvSpPr>
          <p:nvPr>
            <p:ph type="title"/>
          </p:nvPr>
        </p:nvSpPr>
        <p:spPr>
          <a:xfrm>
            <a:off x="560255" y="333215"/>
            <a:ext cx="7950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Font typeface="Arial"/>
              <a:buNone/>
              <a:defRPr sz="43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ce30a81301_0_331"/>
          <p:cNvSpPr txBox="1">
            <a:spLocks noGrp="1"/>
          </p:cNvSpPr>
          <p:nvPr>
            <p:ph type="body" idx="1"/>
          </p:nvPr>
        </p:nvSpPr>
        <p:spPr>
          <a:xfrm>
            <a:off x="567325" y="2434675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  <a:defRPr sz="27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ce30a81301_0_331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ce30a81301_0_331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5" name="Google Shape;45;gce30a81301_0_331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981" y="3680193"/>
            <a:ext cx="1894200" cy="124520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ce30a81301_0_331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e30a81301_0_1145"/>
          <p:cNvSpPr txBox="1">
            <a:spLocks noGrp="1"/>
          </p:cNvSpPr>
          <p:nvPr>
            <p:ph type="title"/>
          </p:nvPr>
        </p:nvSpPr>
        <p:spPr>
          <a:xfrm rot="5400000">
            <a:off x="2366250" y="1085769"/>
            <a:ext cx="2925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gce30a81301_0_1145"/>
          <p:cNvSpPr txBox="1">
            <a:spLocks noGrp="1"/>
          </p:cNvSpPr>
          <p:nvPr>
            <p:ph type="body" idx="1"/>
          </p:nvPr>
        </p:nvSpPr>
        <p:spPr>
          <a:xfrm rot="5400000">
            <a:off x="270750" y="95169"/>
            <a:ext cx="29256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lvl="0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gce30a81301_0_114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gce30a81301_0_114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ce30a81301_0_114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6 - Slide vide">
  <p:cSld name="06 - Slide vide"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ce30a81301_0_1151"/>
          <p:cNvSpPr/>
          <p:nvPr/>
        </p:nvSpPr>
        <p:spPr>
          <a:xfrm>
            <a:off x="0" y="-9525"/>
            <a:ext cx="9149700" cy="515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gce30a81301_0_1151"/>
          <p:cNvSpPr/>
          <p:nvPr/>
        </p:nvSpPr>
        <p:spPr>
          <a:xfrm>
            <a:off x="213475" y="208900"/>
            <a:ext cx="8715600" cy="4728600"/>
          </a:xfrm>
          <a:prstGeom prst="roundRect">
            <a:avLst>
              <a:gd name="adj" fmla="val 16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gce30a81301_0_1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9" y="52400"/>
            <a:ext cx="156325" cy="1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ce30a81301_0_1151"/>
          <p:cNvSpPr txBox="1"/>
          <p:nvPr/>
        </p:nvSpPr>
        <p:spPr>
          <a:xfrm rot="-5400000">
            <a:off x="8770600" y="2458900"/>
            <a:ext cx="548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None/>
            </a:pPr>
            <a:fld id="{00000000-1234-1234-1234-123412341234}" type="slidenum">
              <a:rPr lang="fr" sz="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‹N°›</a:t>
            </a:fld>
            <a:endParaRPr sz="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gce30a81301_0_1151"/>
          <p:cNvSpPr txBox="1"/>
          <p:nvPr/>
        </p:nvSpPr>
        <p:spPr>
          <a:xfrm rot="-5400000">
            <a:off x="-514095" y="2533275"/>
            <a:ext cx="1236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Century Gothic"/>
              <a:buNone/>
            </a:pPr>
            <a:r>
              <a:rPr lang="fr" sz="6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better way</a:t>
            </a:r>
            <a:endParaRPr sz="6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ce30a81301_0_1151"/>
          <p:cNvSpPr/>
          <p:nvPr/>
        </p:nvSpPr>
        <p:spPr>
          <a:xfrm>
            <a:off x="6682750" y="4939025"/>
            <a:ext cx="23352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entury Gothic"/>
              <a:buNone/>
            </a:pPr>
            <a:r>
              <a:rPr lang="fr" sz="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 Part of Accenture © 2020 - All rights reserved</a:t>
            </a: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re">
  <p:cSld name="Slide Titr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e30a81301_0_309"/>
          <p:cNvSpPr txBox="1">
            <a:spLocks noGrp="1"/>
          </p:cNvSpPr>
          <p:nvPr>
            <p:ph type="ctrTitle"/>
          </p:nvPr>
        </p:nvSpPr>
        <p:spPr>
          <a:xfrm>
            <a:off x="547322" y="715110"/>
            <a:ext cx="745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ce30a81301_0_309"/>
          <p:cNvSpPr txBox="1">
            <a:spLocks noGrp="1"/>
          </p:cNvSpPr>
          <p:nvPr>
            <p:ph type="subTitle" idx="1"/>
          </p:nvPr>
        </p:nvSpPr>
        <p:spPr>
          <a:xfrm>
            <a:off x="547322" y="2844222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  <a:defRPr sz="27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0" name="Google Shape;50;gce30a81301_0_309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981" y="3680193"/>
            <a:ext cx="1894200" cy="124520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ce30a81301_0_309"/>
          <p:cNvSpPr txBox="1">
            <a:spLocks noGrp="1"/>
          </p:cNvSpPr>
          <p:nvPr>
            <p:ph type="body" idx="2"/>
          </p:nvPr>
        </p:nvSpPr>
        <p:spPr>
          <a:xfrm>
            <a:off x="584596" y="277236"/>
            <a:ext cx="3987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re 2">
  <p:cSld name="Slide Titre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e30a81301_0_314"/>
          <p:cNvSpPr txBox="1">
            <a:spLocks noGrp="1"/>
          </p:cNvSpPr>
          <p:nvPr>
            <p:ph type="ctrTitle"/>
          </p:nvPr>
        </p:nvSpPr>
        <p:spPr>
          <a:xfrm>
            <a:off x="547322" y="715110"/>
            <a:ext cx="74535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ce30a81301_0_314"/>
          <p:cNvSpPr txBox="1">
            <a:spLocks noGrp="1"/>
          </p:cNvSpPr>
          <p:nvPr>
            <p:ph type="subTitle" idx="1"/>
          </p:nvPr>
        </p:nvSpPr>
        <p:spPr>
          <a:xfrm>
            <a:off x="547322" y="2844222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  <a:defRPr sz="27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5" name="Google Shape;55;gce30a81301_0_314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4812" y="4011988"/>
            <a:ext cx="1077580" cy="7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ce30a81301_0_314"/>
          <p:cNvSpPr txBox="1">
            <a:spLocks noGrp="1"/>
          </p:cNvSpPr>
          <p:nvPr>
            <p:ph type="body" idx="2"/>
          </p:nvPr>
        </p:nvSpPr>
        <p:spPr>
          <a:xfrm>
            <a:off x="584596" y="277236"/>
            <a:ext cx="39876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gce30a81301_0_314"/>
          <p:cNvSpPr/>
          <p:nvPr/>
        </p:nvSpPr>
        <p:spPr>
          <a:xfrm>
            <a:off x="7658961" y="3842516"/>
            <a:ext cx="0" cy="1044059"/>
          </a:xfrm>
          <a:custGeom>
            <a:avLst/>
            <a:gdLst/>
            <a:ahLst/>
            <a:cxnLst/>
            <a:rect l="l" t="t" r="r" b="b"/>
            <a:pathLst>
              <a:path w="120000" h="1856104" extrusionOk="0">
                <a:moveTo>
                  <a:pt x="0" y="0"/>
                </a:moveTo>
                <a:lnTo>
                  <a:pt x="0" y="1855660"/>
                </a:lnTo>
              </a:path>
            </a:pathLst>
          </a:custGeom>
          <a:noFill/>
          <a:ln w="21950" cap="flat" cmpd="sng">
            <a:solidFill>
              <a:srgbClr val="0041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ce30a81301_0_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2601" y="4011987"/>
            <a:ext cx="884343" cy="70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ommaire">
  <p:cSld name="Slide Sommair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e30a81301_0_321"/>
          <p:cNvSpPr txBox="1">
            <a:spLocks noGrp="1"/>
          </p:cNvSpPr>
          <p:nvPr>
            <p:ph type="title"/>
          </p:nvPr>
        </p:nvSpPr>
        <p:spPr>
          <a:xfrm>
            <a:off x="586228" y="354284"/>
            <a:ext cx="78867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ce30a81301_0_321"/>
          <p:cNvSpPr txBox="1">
            <a:spLocks noGrp="1"/>
          </p:cNvSpPr>
          <p:nvPr>
            <p:ph type="body" idx="1"/>
          </p:nvPr>
        </p:nvSpPr>
        <p:spPr>
          <a:xfrm>
            <a:off x="614509" y="1232825"/>
            <a:ext cx="50205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b="1" cap="none"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 b="1" cap="none">
                <a:solidFill>
                  <a:schemeClr val="accent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 b="1" cap="none">
                <a:solidFill>
                  <a:schemeClr val="accen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ce30a81301_0_321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ce30a81301_0_321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4" name="Google Shape;64;gce30a81301_0_321"/>
          <p:cNvSpPr/>
          <p:nvPr/>
        </p:nvSpPr>
        <p:spPr>
          <a:xfrm>
            <a:off x="669103" y="908866"/>
            <a:ext cx="7870627" cy="0"/>
          </a:xfrm>
          <a:custGeom>
            <a:avLst/>
            <a:gdLst/>
            <a:ahLst/>
            <a:cxnLst/>
            <a:rect l="l" t="t" r="r" b="b"/>
            <a:pathLst>
              <a:path w="13992225" h="120000" extrusionOk="0">
                <a:moveTo>
                  <a:pt x="0" y="0"/>
                </a:moveTo>
                <a:lnTo>
                  <a:pt x="13992161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e30a81301_0_321"/>
          <p:cNvSpPr txBox="1">
            <a:spLocks noGrp="1"/>
          </p:cNvSpPr>
          <p:nvPr>
            <p:ph type="body" idx="2"/>
          </p:nvPr>
        </p:nvSpPr>
        <p:spPr>
          <a:xfrm>
            <a:off x="6867997" y="1232825"/>
            <a:ext cx="996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 cap="none">
                <a:solidFill>
                  <a:schemeClr val="accent1"/>
                </a:solidFill>
              </a:defRPr>
            </a:lvl1pPr>
            <a:lvl2pPr marL="914400" lvl="1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marL="1371600" lvl="2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b="1" cap="none">
                <a:solidFill>
                  <a:schemeClr val="accent3"/>
                </a:solidFill>
              </a:defRPr>
            </a:lvl3pPr>
            <a:lvl4pPr marL="1828800" lvl="3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200" b="1" cap="none">
                <a:solidFill>
                  <a:schemeClr val="accent4"/>
                </a:solidFill>
              </a:defRPr>
            </a:lvl4pPr>
            <a:lvl5pPr marL="2286000" lvl="4" indent="-228600" algn="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 b="1" cap="none">
                <a:solidFill>
                  <a:schemeClr val="accen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ce30a81301_0_321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ce30a81301_0_321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ce30a81301_0_321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Sous-Partie">
  <p:cSld name="1_Slide de Sous-Parti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e30a81301_0_338"/>
          <p:cNvSpPr txBox="1">
            <a:spLocks noGrp="1"/>
          </p:cNvSpPr>
          <p:nvPr>
            <p:ph type="title"/>
          </p:nvPr>
        </p:nvSpPr>
        <p:spPr>
          <a:xfrm>
            <a:off x="560255" y="746737"/>
            <a:ext cx="79503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ce30a81301_0_338"/>
          <p:cNvSpPr txBox="1">
            <a:spLocks noGrp="1"/>
          </p:cNvSpPr>
          <p:nvPr>
            <p:ph type="body" idx="1"/>
          </p:nvPr>
        </p:nvSpPr>
        <p:spPr>
          <a:xfrm>
            <a:off x="567325" y="2830600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None/>
              <a:defRPr sz="27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ce30a81301_0_338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ce30a81301_0_338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4" name="Google Shape;74;gce30a81301_0_338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981" y="3680193"/>
            <a:ext cx="1894200" cy="12452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ce30a81301_0_338"/>
          <p:cNvSpPr txBox="1">
            <a:spLocks noGrp="1"/>
          </p:cNvSpPr>
          <p:nvPr>
            <p:ph type="body" idx="2"/>
          </p:nvPr>
        </p:nvSpPr>
        <p:spPr>
          <a:xfrm>
            <a:off x="584596" y="277236"/>
            <a:ext cx="79260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cap="none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gce30a81301_0_338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Contenu Titre + Vide">
  <p:cSld name="Slide de Contenu Titre + V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e30a81301_0_346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ce30a81301_0_346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ce30a81301_0_346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1" name="Google Shape;81;gce30a81301_0_346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ce30a81301_0_346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ce30a81301_0_346" descr="Une image contenant sign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ce30a81301_0_346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Contenu">
  <p:cSld name="1_Slide de Conten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30a81301_0_354"/>
          <p:cNvSpPr txBox="1">
            <a:spLocks noGrp="1"/>
          </p:cNvSpPr>
          <p:nvPr>
            <p:ph type="title"/>
          </p:nvPr>
        </p:nvSpPr>
        <p:spPr>
          <a:xfrm>
            <a:off x="212103" y="588272"/>
            <a:ext cx="89283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None/>
              <a:defRPr sz="1700" b="1" cap="none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ce30a81301_0_354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ce30a81301_0_354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9" name="Google Shape;89;gce30a81301_0_354"/>
          <p:cNvSpPr txBox="1">
            <a:spLocks noGrp="1"/>
          </p:cNvSpPr>
          <p:nvPr>
            <p:ph type="body" idx="1"/>
          </p:nvPr>
        </p:nvSpPr>
        <p:spPr>
          <a:xfrm>
            <a:off x="212103" y="277236"/>
            <a:ext cx="89283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ce30a81301_0_354"/>
          <p:cNvSpPr/>
          <p:nvPr/>
        </p:nvSpPr>
        <p:spPr>
          <a:xfrm>
            <a:off x="4943429" y="1413155"/>
            <a:ext cx="2951083" cy="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ce30a81301_0_354" descr="Une image contenant dessin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1194" y="1702162"/>
            <a:ext cx="930106" cy="93010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ce30a81301_0_354"/>
          <p:cNvSpPr/>
          <p:nvPr/>
        </p:nvSpPr>
        <p:spPr>
          <a:xfrm>
            <a:off x="669103" y="4670723"/>
            <a:ext cx="7102316" cy="0"/>
          </a:xfrm>
          <a:custGeom>
            <a:avLst/>
            <a:gdLst/>
            <a:ahLst/>
            <a:cxnLst/>
            <a:rect l="l" t="t" r="r" b="b"/>
            <a:pathLst>
              <a:path w="12626340" h="120000" extrusionOk="0">
                <a:moveTo>
                  <a:pt x="0" y="0"/>
                </a:moveTo>
                <a:lnTo>
                  <a:pt x="12626340" y="0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ce30a81301_0_354" descr="Une image contenant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1291" y="4449508"/>
            <a:ext cx="837351" cy="55045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ce30a81301_0_354"/>
          <p:cNvSpPr/>
          <p:nvPr/>
        </p:nvSpPr>
        <p:spPr>
          <a:xfrm>
            <a:off x="4943429" y="2862526"/>
            <a:ext cx="2951083" cy="0"/>
          </a:xfrm>
          <a:custGeom>
            <a:avLst/>
            <a:gdLst/>
            <a:ahLst/>
            <a:cxnLst/>
            <a:rect l="l" t="t" r="r" b="b"/>
            <a:pathLst>
              <a:path w="5246369" h="120000" extrusionOk="0">
                <a:moveTo>
                  <a:pt x="0" y="0"/>
                </a:moveTo>
                <a:lnTo>
                  <a:pt x="5245811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ce30a81301_0_354"/>
          <p:cNvSpPr txBox="1">
            <a:spLocks noGrp="1"/>
          </p:cNvSpPr>
          <p:nvPr>
            <p:ph type="body" idx="2"/>
          </p:nvPr>
        </p:nvSpPr>
        <p:spPr>
          <a:xfrm>
            <a:off x="4871301" y="3182750"/>
            <a:ext cx="4007400" cy="1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ce30a81301_0_354"/>
          <p:cNvSpPr txBox="1">
            <a:spLocks noGrp="1"/>
          </p:cNvSpPr>
          <p:nvPr>
            <p:ph type="body" idx="3"/>
          </p:nvPr>
        </p:nvSpPr>
        <p:spPr>
          <a:xfrm>
            <a:off x="6122709" y="2073202"/>
            <a:ext cx="2756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ce30a81301_0_354"/>
          <p:cNvSpPr txBox="1">
            <a:spLocks noGrp="1"/>
          </p:cNvSpPr>
          <p:nvPr>
            <p:ph type="body" idx="4"/>
          </p:nvPr>
        </p:nvSpPr>
        <p:spPr>
          <a:xfrm>
            <a:off x="6122709" y="1541722"/>
            <a:ext cx="27561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  <a:defRPr sz="3500" b="1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 sz="35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gce30a81301_0_354"/>
          <p:cNvSpPr/>
          <p:nvPr/>
        </p:nvSpPr>
        <p:spPr>
          <a:xfrm>
            <a:off x="831360" y="4731805"/>
            <a:ext cx="0" cy="99655"/>
          </a:xfrm>
          <a:custGeom>
            <a:avLst/>
            <a:gdLst/>
            <a:ahLst/>
            <a:cxnLst/>
            <a:rect l="l" t="t" r="r" b="b"/>
            <a:pathLst>
              <a:path w="120000" h="177165" extrusionOk="0">
                <a:moveTo>
                  <a:pt x="0" y="0"/>
                </a:moveTo>
                <a:lnTo>
                  <a:pt x="0" y="176631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ce30a81301_0_29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3499" y="0"/>
            <a:ext cx="91368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ce30a81301_0_29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ce30a81301_0_29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gce30a81301_0_297"/>
          <p:cNvSpPr txBox="1">
            <a:spLocks noGrp="1"/>
          </p:cNvSpPr>
          <p:nvPr>
            <p:ph type="ftr" idx="11"/>
          </p:nvPr>
        </p:nvSpPr>
        <p:spPr>
          <a:xfrm>
            <a:off x="821015" y="46468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gce30a81301_0_297"/>
          <p:cNvSpPr txBox="1">
            <a:spLocks noGrp="1"/>
          </p:cNvSpPr>
          <p:nvPr>
            <p:ph type="sldNum" idx="12"/>
          </p:nvPr>
        </p:nvSpPr>
        <p:spPr>
          <a:xfrm>
            <a:off x="436284" y="4646863"/>
            <a:ext cx="41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e30a81301_0_106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gce30a81301_0_1060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gce30a81301_0_106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gce30a81301_0_106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gce30a81301_0_106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time.pole-emploi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a30f90313d_0_22"/>
          <p:cNvSpPr txBox="1"/>
          <p:nvPr/>
        </p:nvSpPr>
        <p:spPr>
          <a:xfrm>
            <a:off x="436475" y="374969"/>
            <a:ext cx="3756300" cy="180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 b="1" i="0" u="none" strike="noStrike" cap="none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ESTIME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500" b="1" i="0" u="none" strike="noStrike" cap="none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Un simulateur </a:t>
            </a:r>
            <a:r>
              <a:rPr lang="fr" sz="15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personnalisé</a:t>
            </a:r>
            <a:r>
              <a:rPr lang="fr" sz="15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qui permet aux </a:t>
            </a:r>
            <a:r>
              <a:rPr lang="fr" sz="1500" b="0" i="0" u="none" strike="noStrike" cap="none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demandeurs d’emploi </a:t>
            </a:r>
            <a:r>
              <a:rPr lang="fr" sz="15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bénéficiaires de </a:t>
            </a:r>
            <a:r>
              <a:rPr lang="fr" sz="1500" b="0" i="0" u="none" strike="noStrike" cap="none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minima </a:t>
            </a:r>
            <a:r>
              <a:rPr lang="fr" sz="15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sociaux de </a:t>
            </a:r>
            <a:r>
              <a:rPr lang="fr" sz="15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visualiser sur 6 mois leurs futures ressources en cas de reprise d’emploi</a:t>
            </a:r>
            <a:r>
              <a:rPr lang="fr" sz="15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et d’être informés quant aux démarches d’obtention des aides.</a:t>
            </a:r>
            <a:endParaRPr sz="15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5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7" name="Google Shape;707;ga30f90313d_0_22"/>
          <p:cNvSpPr/>
          <p:nvPr/>
        </p:nvSpPr>
        <p:spPr>
          <a:xfrm>
            <a:off x="4633775" y="-2225"/>
            <a:ext cx="4510200" cy="5157000"/>
          </a:xfrm>
          <a:prstGeom prst="rect">
            <a:avLst/>
          </a:prstGeom>
          <a:solidFill>
            <a:srgbClr val="DE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a30f90313d_0_22"/>
          <p:cNvSpPr/>
          <p:nvPr/>
        </p:nvSpPr>
        <p:spPr>
          <a:xfrm>
            <a:off x="518825" y="2608925"/>
            <a:ext cx="3591600" cy="1098600"/>
          </a:xfrm>
          <a:prstGeom prst="roundRect">
            <a:avLst>
              <a:gd name="adj" fmla="val 16667"/>
            </a:avLst>
          </a:prstGeom>
          <a:solidFill>
            <a:srgbClr val="DE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ga30f90313d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1925" y="1523262"/>
            <a:ext cx="3873900" cy="359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ga30f90313d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375" y="3114150"/>
            <a:ext cx="199850" cy="1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ga30f90313d_0_22"/>
          <p:cNvSpPr txBox="1"/>
          <p:nvPr/>
        </p:nvSpPr>
        <p:spPr>
          <a:xfrm>
            <a:off x="893675" y="2968025"/>
            <a:ext cx="38739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" sz="13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Déclencher l’acte de candidature des DE </a:t>
            </a:r>
            <a:endParaRPr sz="13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" sz="13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en les rassurant quant à leur budget.</a:t>
            </a:r>
            <a:endParaRPr sz="13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a30f90313d_0_22"/>
          <p:cNvSpPr txBox="1"/>
          <p:nvPr/>
        </p:nvSpPr>
        <p:spPr>
          <a:xfrm>
            <a:off x="588875" y="2638575"/>
            <a:ext cx="958500" cy="4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fr" sz="1500" b="1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Objectif </a:t>
            </a:r>
            <a:endParaRPr sz="15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605;g8040ea8181_8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4812" y="160444"/>
            <a:ext cx="40481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ce30a81301_0_1055"/>
          <p:cNvSpPr txBox="1"/>
          <p:nvPr/>
        </p:nvSpPr>
        <p:spPr>
          <a:xfrm>
            <a:off x="105575" y="0"/>
            <a:ext cx="221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2400" b="1" i="0" u="none" strike="noStrike" cap="none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Le site ESTIME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ce30a81301_0_1055"/>
          <p:cNvSpPr txBox="1"/>
          <p:nvPr/>
        </p:nvSpPr>
        <p:spPr>
          <a:xfrm>
            <a:off x="2969928" y="77010"/>
            <a:ext cx="310195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https://estime.pole-emploi.fr/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311" y="469655"/>
            <a:ext cx="6260184" cy="4673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5542" y="611793"/>
            <a:ext cx="355235" cy="249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" y="197352"/>
            <a:ext cx="2773568" cy="46764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763" y="0"/>
            <a:ext cx="615523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5299" cy="400625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860" y="1379424"/>
            <a:ext cx="4901140" cy="37640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47584" cy="46830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893" y="1315683"/>
            <a:ext cx="5257107" cy="38278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12" y="0"/>
            <a:ext cx="5578497" cy="18223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6" y="1861692"/>
            <a:ext cx="4134472" cy="3281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15" y="1812419"/>
            <a:ext cx="3987036" cy="3331081"/>
          </a:xfrm>
          <a:prstGeom prst="rect">
            <a:avLst/>
          </a:prstGeom>
        </p:spPr>
      </p:pic>
      <p:sp>
        <p:nvSpPr>
          <p:cNvPr id="5" name="Bouton d'action : Aide 4">
            <a:hlinkClick r:id="" action="ppaction://noaction" highlightClick="1"/>
          </p:cNvPr>
          <p:cNvSpPr/>
          <p:nvPr/>
        </p:nvSpPr>
        <p:spPr>
          <a:xfrm>
            <a:off x="532852" y="348656"/>
            <a:ext cx="710469" cy="967027"/>
          </a:xfrm>
          <a:prstGeom prst="actionButtonHel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282760" y="3144527"/>
            <a:ext cx="670788" cy="3383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69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g8040ea8181_8_9"/>
          <p:cNvPicPr preferRelativeResize="0"/>
          <p:nvPr/>
        </p:nvPicPr>
        <p:blipFill rotWithShape="1">
          <a:blip r:embed="rId3">
            <a:alphaModFix/>
          </a:blip>
          <a:srcRect l="4678" t="2318" r="32764" b="14270"/>
          <a:stretch/>
        </p:blipFill>
        <p:spPr>
          <a:xfrm>
            <a:off x="2141301" y="-1738"/>
            <a:ext cx="9183925" cy="51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g8040ea8181_8_9"/>
          <p:cNvSpPr/>
          <p:nvPr/>
        </p:nvSpPr>
        <p:spPr>
          <a:xfrm>
            <a:off x="0" y="-18900"/>
            <a:ext cx="4991100" cy="518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5" name="Google Shape;605;g8040ea8181_8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87" y="1371600"/>
            <a:ext cx="40481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8040ea8181_8_9"/>
          <p:cNvPicPr preferRelativeResize="0"/>
          <p:nvPr/>
        </p:nvPicPr>
        <p:blipFill rotWithShape="1">
          <a:blip r:embed="rId5">
            <a:alphaModFix/>
          </a:blip>
          <a:srcRect t="24005" r="51164" b="13673"/>
          <a:stretch/>
        </p:blipFill>
        <p:spPr>
          <a:xfrm>
            <a:off x="2873475" y="4526475"/>
            <a:ext cx="940926" cy="5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8040ea8181_8_9" descr="PE_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6926" y="4640228"/>
            <a:ext cx="354250" cy="31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8">
      <a:dk1>
        <a:srgbClr val="000000"/>
      </a:dk1>
      <a:lt1>
        <a:srgbClr val="FFFFFF"/>
      </a:lt1>
      <a:dk2>
        <a:srgbClr val="2B2E30"/>
      </a:dk2>
      <a:lt2>
        <a:srgbClr val="757979"/>
      </a:lt2>
      <a:accent1>
        <a:srgbClr val="E52322"/>
      </a:accent1>
      <a:accent2>
        <a:srgbClr val="00B1B2"/>
      </a:accent2>
      <a:accent3>
        <a:srgbClr val="8968AA"/>
      </a:accent3>
      <a:accent4>
        <a:srgbClr val="364B9B"/>
      </a:accent4>
      <a:accent5>
        <a:srgbClr val="757979"/>
      </a:accent5>
      <a:accent6>
        <a:srgbClr val="2B2E30"/>
      </a:accent6>
      <a:hlink>
        <a:srgbClr val="2B2E30"/>
      </a:hlink>
      <a:folHlink>
        <a:srgbClr val="2B2E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58</Words>
  <Application>Microsoft Office PowerPoint</Application>
  <PresentationFormat>Affichage à l'écran (16:9)</PresentationFormat>
  <Paragraphs>8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Century Gothic</vt:lpstr>
      <vt:lpstr>Helvetica Neue Light</vt:lpstr>
      <vt:lpstr>Lato</vt:lpstr>
      <vt:lpstr>Roboto</vt:lpstr>
      <vt:lpstr>Calibri</vt:lpstr>
      <vt:lpstr>Noto Sans Symbols</vt:lpstr>
      <vt:lpstr>Courier New</vt:lpstr>
      <vt:lpstr>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FRACCHIOLLA-HURSTEL Juliette</dc:creator>
  <cp:lastModifiedBy>NICOLAY Cedric</cp:lastModifiedBy>
  <cp:revision>8</cp:revision>
  <dcterms:modified xsi:type="dcterms:W3CDTF">2021-10-07T14:37:27Z</dcterms:modified>
</cp:coreProperties>
</file>